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</p:sldIdLst>
  <p:sldSz cx="32397700" cy="43192700"/>
  <p:notesSz cx="6858000" cy="9144000"/>
  <p:embeddedFontLst>
    <p:embeddedFont>
      <p:font typeface="Lora" panose="020F0502020204030204" pitchFamily="2" charset="0"/>
      <p:regular r:id="rId3"/>
    </p:embeddedFont>
    <p:embeddedFont>
      <p:font typeface="Lora Bold" panose="020B0604020202020204" charset="0"/>
      <p:regular r:id="rId4"/>
    </p:embeddedFont>
    <p:embeddedFont>
      <p:font typeface="Playfair Display Black" panose="020F0502020204030204" pitchFamily="2" charset="0"/>
      <p:regular r:id="rId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>
        <p:scale>
          <a:sx n="20" d="100"/>
          <a:sy n="20" d="100"/>
        </p:scale>
        <p:origin x="1786" y="1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font" Target="fonts/font1.fntdata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font" Target="fonts/font3.fntdata"/><Relationship Id="rId4" Type="http://schemas.openxmlformats.org/officeDocument/2006/relationships/font" Target="fonts/font2.fntdata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Imagem 29">
            <a:extLst>
              <a:ext uri="{FF2B5EF4-FFF2-40B4-BE49-F238E27FC236}">
                <a16:creationId xmlns:a16="http://schemas.microsoft.com/office/drawing/2014/main" id="{D7CF6188-CAA7-A8CD-ABAE-4EDFD38626F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6" y="0"/>
            <a:ext cx="32395287" cy="43192700"/>
          </a:xfrm>
          <a:prstGeom prst="rect">
            <a:avLst/>
          </a:prstGeom>
        </p:spPr>
      </p:pic>
      <p:sp>
        <p:nvSpPr>
          <p:cNvPr id="17" name="Freeform 17"/>
          <p:cNvSpPr/>
          <p:nvPr/>
        </p:nvSpPr>
        <p:spPr>
          <a:xfrm>
            <a:off x="9720000" y="11278710"/>
            <a:ext cx="12960000" cy="113400"/>
          </a:xfrm>
          <a:custGeom>
            <a:avLst/>
            <a:gdLst/>
            <a:ahLst/>
            <a:cxnLst/>
            <a:rect l="l" t="t" r="r" b="b"/>
            <a:pathLst>
              <a:path w="12960000" h="113400">
                <a:moveTo>
                  <a:pt x="0" y="0"/>
                </a:moveTo>
                <a:lnTo>
                  <a:pt x="12960000" y="0"/>
                </a:lnTo>
                <a:lnTo>
                  <a:pt x="12960000" y="113400"/>
                </a:lnTo>
                <a:lnTo>
                  <a:pt x="0" y="1134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21" name="TextBox 21"/>
          <p:cNvSpPr txBox="1"/>
          <p:nvPr/>
        </p:nvSpPr>
        <p:spPr>
          <a:xfrm>
            <a:off x="556170" y="5843580"/>
            <a:ext cx="31287659" cy="1028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159"/>
              </a:lnSpc>
            </a:pPr>
            <a:r>
              <a:rPr lang="en-US" sz="6799" dirty="0" err="1">
                <a:solidFill>
                  <a:srgbClr val="743C14"/>
                </a:solidFill>
                <a:latin typeface="Playfair Display Black"/>
                <a:ea typeface="Playfair Display Black"/>
                <a:cs typeface="Playfair Display Black"/>
                <a:sym typeface="Playfair Display Black"/>
              </a:rPr>
              <a:t>Título</a:t>
            </a:r>
            <a:r>
              <a:rPr lang="en-US" sz="6799" dirty="0">
                <a:solidFill>
                  <a:srgbClr val="743C14"/>
                </a:solidFill>
                <a:latin typeface="Playfair Display Black"/>
                <a:ea typeface="Playfair Display Black"/>
                <a:cs typeface="Playfair Display Black"/>
                <a:sym typeface="Playfair Display Black"/>
              </a:rPr>
              <a:t> do </a:t>
            </a:r>
            <a:r>
              <a:rPr lang="en-US" sz="6799" dirty="0" err="1">
                <a:solidFill>
                  <a:srgbClr val="743C14"/>
                </a:solidFill>
                <a:latin typeface="Playfair Display Black"/>
                <a:ea typeface="Playfair Display Black"/>
                <a:cs typeface="Playfair Display Black"/>
                <a:sym typeface="Playfair Display Black"/>
              </a:rPr>
              <a:t>resumo</a:t>
            </a:r>
            <a:endParaRPr lang="en-US" sz="6799" dirty="0">
              <a:solidFill>
                <a:srgbClr val="743C14"/>
              </a:solidFill>
              <a:latin typeface="Playfair Display Black"/>
              <a:ea typeface="Playfair Display Black"/>
              <a:cs typeface="Playfair Display Black"/>
              <a:sym typeface="Playfair Display Black"/>
            </a:endParaRPr>
          </a:p>
        </p:txBody>
      </p:sp>
      <p:sp>
        <p:nvSpPr>
          <p:cNvPr id="22" name="TextBox 22"/>
          <p:cNvSpPr txBox="1"/>
          <p:nvPr/>
        </p:nvSpPr>
        <p:spPr>
          <a:xfrm>
            <a:off x="693552" y="7947133"/>
            <a:ext cx="31012895" cy="647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60"/>
              </a:lnSpc>
            </a:pPr>
            <a:r>
              <a:rPr lang="en-US" sz="4300" u="sng" dirty="0">
                <a:solidFill>
                  <a:srgbClr val="000000"/>
                </a:solidFill>
                <a:latin typeface="Lora"/>
                <a:ea typeface="Lora"/>
                <a:cs typeface="Lora"/>
                <a:sym typeface="Lora"/>
              </a:rPr>
              <a:t>Primeiro Autor¹</a:t>
            </a:r>
            <a:r>
              <a:rPr lang="en-US" sz="4300" dirty="0">
                <a:solidFill>
                  <a:srgbClr val="000000"/>
                </a:solidFill>
                <a:latin typeface="Lora"/>
                <a:ea typeface="Lora"/>
                <a:cs typeface="Lora"/>
                <a:sym typeface="Lora"/>
              </a:rPr>
              <a:t>, Segundo Autor², Terceiro Autor, Quarto Autor, Quinto Autor, Sexto Autor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3174860" y="8961668"/>
            <a:ext cx="6050280" cy="1676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39"/>
              </a:lnSpc>
            </a:pPr>
            <a:r>
              <a:rPr lang="en-US" sz="3699">
                <a:solidFill>
                  <a:srgbClr val="000000"/>
                </a:solidFill>
                <a:latin typeface="Lora"/>
                <a:ea typeface="Lora"/>
                <a:cs typeface="Lora"/>
                <a:sym typeface="Lora"/>
              </a:rPr>
              <a:t>1Filiação do primeiro autor</a:t>
            </a:r>
          </a:p>
          <a:p>
            <a:pPr algn="ctr">
              <a:lnSpc>
                <a:spcPts val="4439"/>
              </a:lnSpc>
            </a:pPr>
            <a:r>
              <a:rPr lang="en-US" sz="3699">
                <a:solidFill>
                  <a:srgbClr val="000000"/>
                </a:solidFill>
                <a:latin typeface="Lora"/>
                <a:ea typeface="Lora"/>
                <a:cs typeface="Lora"/>
                <a:sym typeface="Lora"/>
              </a:rPr>
              <a:t>² Filiação do segundo autor </a:t>
            </a:r>
          </a:p>
          <a:p>
            <a:pPr algn="ctr">
              <a:lnSpc>
                <a:spcPts val="4439"/>
              </a:lnSpc>
            </a:pPr>
            <a:r>
              <a:rPr lang="en-US" sz="3699">
                <a:solidFill>
                  <a:srgbClr val="000000"/>
                </a:solidFill>
                <a:latin typeface="Lora"/>
                <a:ea typeface="Lora"/>
                <a:cs typeface="Lora"/>
                <a:sym typeface="Lora"/>
              </a:rPr>
              <a:t>E-mail do primeiro autor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488323" y="12042277"/>
            <a:ext cx="4827746" cy="819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599"/>
              </a:lnSpc>
            </a:pPr>
            <a:r>
              <a:rPr lang="en-US" sz="5499" b="1" dirty="0">
                <a:solidFill>
                  <a:srgbClr val="296B30"/>
                </a:solidFill>
                <a:latin typeface="Lora Bold"/>
                <a:ea typeface="Lora Bold"/>
                <a:cs typeface="Lora Bold"/>
                <a:sym typeface="Lora Bold"/>
              </a:rPr>
              <a:t>INTRODUÇÃO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8446681" y="12042277"/>
            <a:ext cx="12462696" cy="81915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599"/>
              </a:lnSpc>
            </a:pPr>
            <a:r>
              <a:rPr lang="en-US" sz="5499" b="1" dirty="0">
                <a:solidFill>
                  <a:srgbClr val="296B30"/>
                </a:solidFill>
                <a:latin typeface="Lora Bold"/>
                <a:ea typeface="Lora Bold"/>
                <a:cs typeface="Lora Bold"/>
                <a:sym typeface="Lora Bold"/>
              </a:rPr>
              <a:t> RESULTADOS E DISCUSSÃO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8446681" y="32382005"/>
            <a:ext cx="4412218" cy="819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599"/>
              </a:lnSpc>
            </a:pPr>
            <a:r>
              <a:rPr lang="en-US" sz="5499" b="1">
                <a:solidFill>
                  <a:srgbClr val="296B30"/>
                </a:solidFill>
                <a:latin typeface="Lora Bold"/>
                <a:ea typeface="Lora Bold"/>
                <a:cs typeface="Lora Bold"/>
                <a:sym typeface="Lora Bold"/>
              </a:rPr>
              <a:t>CONCLUSÃO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8446680" y="39140850"/>
            <a:ext cx="7353369" cy="9233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7200"/>
              </a:lnSpc>
            </a:pPr>
            <a:r>
              <a:rPr lang="en-US" sz="6000" b="1" dirty="0" err="1">
                <a:solidFill>
                  <a:srgbClr val="296B30"/>
                </a:solidFill>
                <a:latin typeface="Lora Bold"/>
                <a:ea typeface="Lora Bold"/>
                <a:cs typeface="Lora Bold"/>
                <a:sym typeface="Lora Bold"/>
              </a:rPr>
              <a:t>Agradecimentos</a:t>
            </a:r>
            <a:endParaRPr lang="en-US" sz="6000" b="1" dirty="0">
              <a:solidFill>
                <a:srgbClr val="296B30"/>
              </a:solidFill>
              <a:latin typeface="Lora Bold"/>
              <a:ea typeface="Lora Bold"/>
              <a:cs typeface="Lora Bold"/>
              <a:sym typeface="Lora Bold"/>
            </a:endParaRPr>
          </a:p>
        </p:txBody>
      </p:sp>
      <p:sp>
        <p:nvSpPr>
          <p:cNvPr id="28" name="TextBox 28"/>
          <p:cNvSpPr txBox="1"/>
          <p:nvPr/>
        </p:nvSpPr>
        <p:spPr>
          <a:xfrm>
            <a:off x="1488323" y="28245217"/>
            <a:ext cx="8250912" cy="819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599"/>
              </a:lnSpc>
            </a:pPr>
            <a:r>
              <a:rPr lang="en-US" sz="5499" b="1">
                <a:solidFill>
                  <a:srgbClr val="296B30"/>
                </a:solidFill>
                <a:latin typeface="Lora Bold"/>
                <a:ea typeface="Lora Bold"/>
                <a:cs typeface="Lora Bold"/>
                <a:sym typeface="Lora Bold"/>
              </a:rPr>
              <a:t>MATERIAL E MÉTODOS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43</Words>
  <Application>Microsoft Office PowerPoint</Application>
  <PresentationFormat>Personalizar</PresentationFormat>
  <Paragraphs>10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7" baseType="lpstr">
      <vt:lpstr>Lora Bold</vt:lpstr>
      <vt:lpstr>Lora</vt:lpstr>
      <vt:lpstr>Playfair Display Black</vt:lpstr>
      <vt:lpstr>Arial</vt:lpstr>
      <vt:lpstr>Calibri</vt:lpstr>
      <vt:lpstr>Office Theme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Banner_InovaAgroFlorestal</dc:title>
  <cp:lastModifiedBy>Tayna Duque</cp:lastModifiedBy>
  <cp:revision>2</cp:revision>
  <dcterms:created xsi:type="dcterms:W3CDTF">2006-08-16T00:00:00Z</dcterms:created>
  <dcterms:modified xsi:type="dcterms:W3CDTF">2026-09-30T14:49:12Z</dcterms:modified>
  <dc:identifier>DAHWrk5l050</dc:identifier>
</cp:coreProperties>
</file>